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1" r:id="rId14"/>
    <p:sldId id="270" r:id="rId15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800"/>
    <a:srgbClr val="FFFFFF"/>
    <a:srgbClr val="8F8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8"/>
    <p:restoredTop sz="94757"/>
  </p:normalViewPr>
  <p:slideViewPr>
    <p:cSldViewPr>
      <p:cViewPr varScale="1">
        <p:scale>
          <a:sx n="95" d="100"/>
          <a:sy n="95" d="100"/>
        </p:scale>
        <p:origin x="211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93D6-A6E5-A14A-BD95-A819F60736A8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7EF29-E43A-794D-B439-26FC04972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49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EF29-E43A-794D-B439-26FC0497281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90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EF29-E43A-794D-B439-26FC0497281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98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EF29-E43A-794D-B439-26FC0497281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71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43005" y="7322380"/>
            <a:ext cx="280670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571C1FA-B50E-BE42-9FDB-8AD19D535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" y="990600"/>
            <a:ext cx="9883140" cy="50424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557" y="1296241"/>
            <a:ext cx="9764235" cy="51799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82" y="1371600"/>
            <a:ext cx="974963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464" y="1396735"/>
            <a:ext cx="9873471" cy="49789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8AE67BE-3B86-AC47-BC18-B0035126A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10058400" cy="56578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1329D7-36D1-5F4F-8FFF-34D6A0316C42}"/>
              </a:ext>
            </a:extLst>
          </p:cNvPr>
          <p:cNvSpPr txBox="1"/>
          <p:nvPr/>
        </p:nvSpPr>
        <p:spPr>
          <a:xfrm>
            <a:off x="685800" y="30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F8F90"/>
                </a:solidFill>
              </a:rPr>
              <a:t>Le nuove frontiere dello stoccaggio automatico nel</a:t>
            </a:r>
          </a:p>
          <a:p>
            <a:r>
              <a:rPr lang="it-IT" b="1" dirty="0">
                <a:solidFill>
                  <a:srgbClr val="8F8F90"/>
                </a:solidFill>
              </a:rPr>
              <a:t>Resto del mondo: il Compact </a:t>
            </a:r>
            <a:r>
              <a:rPr lang="it-IT" b="1" dirty="0" err="1">
                <a:solidFill>
                  <a:srgbClr val="8F8F90"/>
                </a:solidFill>
              </a:rPr>
              <a:t>Dynamic</a:t>
            </a:r>
            <a:endParaRPr lang="it-IT" b="1" dirty="0">
              <a:solidFill>
                <a:srgbClr val="8F8F90"/>
              </a:solidFill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25232461-EDB2-F54C-B7BA-042D09A194BA}"/>
              </a:ext>
            </a:extLst>
          </p:cNvPr>
          <p:cNvCxnSpPr/>
          <p:nvPr/>
        </p:nvCxnSpPr>
        <p:spPr>
          <a:xfrm>
            <a:off x="2971800" y="951131"/>
            <a:ext cx="2895600" cy="0"/>
          </a:xfrm>
          <a:prstGeom prst="line">
            <a:avLst/>
          </a:prstGeom>
          <a:ln w="28575">
            <a:solidFill>
              <a:srgbClr val="FF8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8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7B4B5DCC-4F58-9048-A79C-9ADB2459C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2185" r="5732"/>
          <a:stretch/>
        </p:blipFill>
        <p:spPr>
          <a:xfrm>
            <a:off x="0" y="381000"/>
            <a:ext cx="10058400" cy="68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0171F63-A0E6-C14E-9D3E-1487D3CF2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" y="990600"/>
            <a:ext cx="9925878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" y="762000"/>
            <a:ext cx="10053452" cy="5606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961418" cy="57654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4113"/>
            <a:ext cx="10056737" cy="59841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78" y="1676400"/>
            <a:ext cx="9977443" cy="3809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500"/>
            <a:ext cx="100584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97536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829799"/>
            <a:ext cx="9753600" cy="61128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17</Words>
  <Application>Microsoft Office PowerPoint</Application>
  <PresentationFormat>Personalizzato</PresentationFormat>
  <Paragraphs>5</Paragraphs>
  <Slides>14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Giulia Dolente</cp:lastModifiedBy>
  <cp:revision>3</cp:revision>
  <dcterms:created xsi:type="dcterms:W3CDTF">2022-04-12T12:37:50Z</dcterms:created>
  <dcterms:modified xsi:type="dcterms:W3CDTF">2022-04-13T12:49:30Z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PDFKit</vt:lpwstr>
  </property>
  <property fmtid="{D5CDD505-2E9C-101B-9397-08002B2CF9AE}" pid="4" name="LastSaved">
    <vt:filetime>2022-04-12T00:00:00Z</vt:filetime>
  </property>
</Properties>
</file>